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9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6B5FA-BA90-4929-99E9-91988AAE929D}" type="datetimeFigureOut">
              <a:rPr lang="ru-RU"/>
              <a:pPr>
                <a:defRPr/>
              </a:pPr>
              <a:t>29.05.2015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CE01E-CB34-4CDE-93EB-FA993DD7B8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FD3AC-0081-4641-8CCD-A27C4AA55D50}" type="datetimeFigureOut">
              <a:rPr lang="ru-RU"/>
              <a:pPr>
                <a:defRPr/>
              </a:pPr>
              <a:t>29.05.2015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829D8-BBBC-455C-9899-F77FE53B00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FDA6E-1EFC-4316-B3FF-E2B3EF10A408}" type="datetimeFigureOut">
              <a:rPr lang="ru-RU"/>
              <a:pPr>
                <a:defRPr/>
              </a:pPr>
              <a:t>29.05.2015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9556D-414E-40F3-8762-2A37E3E936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9EFAF-46ED-4C2D-9AB8-9F407156E732}" type="datetimeFigureOut">
              <a:rPr lang="ru-RU"/>
              <a:pPr>
                <a:defRPr/>
              </a:pPr>
              <a:t>29.05.2015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5D0A3-FD65-4CE5-9E2E-87A5A663C9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C3BE47-1685-4B5D-AB70-1C8A455982F8}" type="datetimeFigureOut">
              <a:rPr lang="ru-RU"/>
              <a:pPr>
                <a:defRPr/>
              </a:pPr>
              <a:t>29.05.2015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34FB-2C44-4AF0-BFC8-A9DB668BCF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FB4BC-45B3-4FC4-9ADF-755AE94AA753}" type="datetimeFigureOut">
              <a:rPr lang="ru-RU"/>
              <a:pPr>
                <a:defRPr/>
              </a:pPr>
              <a:t>29.05.2015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763A8-5230-4948-AD9D-165E3FF668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2997C3-078F-4D0C-BF47-10D957F113EB}" type="datetimeFigureOut">
              <a:rPr lang="ru-RU"/>
              <a:pPr>
                <a:defRPr/>
              </a:pPr>
              <a:t>29.05.2015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468893-6BEA-4CA1-9D3F-1C4FF11BBB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7E142-0886-4742-B3D4-07D919499653}" type="datetimeFigureOut">
              <a:rPr lang="ru-RU"/>
              <a:pPr>
                <a:defRPr/>
              </a:pPr>
              <a:t>29.05.2015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38313-A41F-4721-881F-9FB6F7ED36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EDBA8-6127-4650-B5A7-2206CC5FA9C3}" type="datetimeFigureOut">
              <a:rPr lang="ru-RU"/>
              <a:pPr>
                <a:defRPr/>
              </a:pPr>
              <a:t>29.05.2015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D99D4-D824-444F-972C-E0B23BA627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498F5-FA22-4204-A65C-96846196972A}" type="datetimeFigureOut">
              <a:rPr lang="ru-RU"/>
              <a:pPr>
                <a:defRPr/>
              </a:pPr>
              <a:t>29.05.2015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BF15F-5B81-491C-95E1-476813F84E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E025A-4DB3-471E-8DDD-D7B8A2C08DFC}" type="datetimeFigureOut">
              <a:rPr lang="ru-RU"/>
              <a:pPr>
                <a:defRPr/>
              </a:pPr>
              <a:t>29.05.2015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C764E-68FE-49CD-8DD3-EE4359E1AF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E372C-D1C4-40F2-84E9-17915FB6C8C1}" type="datetimeFigureOut">
              <a:rPr lang="ru-RU"/>
              <a:pPr>
                <a:defRPr/>
              </a:pPr>
              <a:t>29.05.2015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A2DBB-E268-4ACB-91E9-0A3A22AE0C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4E83F-C82D-44D5-AFFA-764D7D167B45}" type="datetimeFigureOut">
              <a:rPr lang="ru-RU"/>
              <a:pPr>
                <a:defRPr/>
              </a:pPr>
              <a:t>29.05.2015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F44399-B1EF-4FCE-87D3-C351E13503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B36A1-B173-4E42-A09C-BD2BB76EEE3A}" type="datetimeFigureOut">
              <a:rPr lang="ru-RU"/>
              <a:pPr>
                <a:defRPr/>
              </a:pPr>
              <a:t>29.05.2015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E939A-2589-4190-A501-508BFD4EB1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FEA59-001E-4D98-A01A-C8DAC9093B7E}" type="datetimeFigureOut">
              <a:rPr lang="ru-RU"/>
              <a:pPr>
                <a:defRPr/>
              </a:pPr>
              <a:t>29.05.2015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AF79D-9195-429E-86E6-163CF348EC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E83DB-8321-4589-8CB0-2C24C500B3EF}" type="datetimeFigureOut">
              <a:rPr lang="ru-RU"/>
              <a:pPr>
                <a:defRPr/>
              </a:pPr>
              <a:t>29.05.2015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4E06D-562C-4952-935B-2817B250AD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E0473-AD1C-419A-B4A0-08D0FA918570}" type="datetimeFigureOut">
              <a:rPr lang="ru-RU"/>
              <a:pPr>
                <a:defRPr/>
              </a:pPr>
              <a:t>29.05.2015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6746BB-44B0-4FB8-95FA-6F86685D6B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D9600-A9F4-433D-85F6-0B66EBD4D116}" type="datetimeFigureOut">
              <a:rPr lang="ru-RU"/>
              <a:pPr>
                <a:defRPr/>
              </a:pPr>
              <a:t>29.05.2015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99FD8-E84E-41A9-ABF5-64AEB1F42D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FE4C3-3BB1-4B16-8693-0B709B88EC02}" type="datetimeFigureOut">
              <a:rPr lang="ru-RU"/>
              <a:pPr>
                <a:defRPr/>
              </a:pPr>
              <a:t>29.05.2015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8C130-C736-48DB-A139-57C2D978F7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F7F87-36DF-472C-8DF5-5A58FCFF3B4F}" type="datetimeFigureOut">
              <a:rPr lang="ru-RU"/>
              <a:pPr>
                <a:defRPr/>
              </a:pPr>
              <a:t>29.05.2015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8F26C-2385-4886-8E5B-A8EC0F27AC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FD7DD-95AC-4C9C-926E-79F0B4ABA9C9}" type="datetimeFigureOut">
              <a:rPr lang="ru-RU"/>
              <a:pPr>
                <a:defRPr/>
              </a:pPr>
              <a:t>29.05.2015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052E5-4ED8-408E-865C-15B9832A13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F9A96-12C8-4023-9536-1C69234C09FF}" type="datetimeFigureOut">
              <a:rPr lang="ru-RU"/>
              <a:pPr>
                <a:defRPr/>
              </a:pPr>
              <a:t>29.05.2015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7AF114-74BB-42B8-ACA0-F6DCFD2D17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1BF9938-FE0E-45EB-9997-9E77505744CF}" type="datetimeFigureOut">
              <a:rPr lang="ru-RU"/>
              <a:pPr>
                <a:defRPr/>
              </a:pPr>
              <a:t>29.05.2015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2E66BE8-D528-4DBF-9042-32F7A2034B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B9B129F-392B-485D-B3D4-A6E8D06B3570}" type="datetimeFigureOut">
              <a:rPr lang="ru-RU"/>
              <a:pPr>
                <a:defRPr/>
              </a:pPr>
              <a:t>29.05.2015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59CEB96-94E8-4715-BABE-90BAD8FBC5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3" r:id="rId2"/>
    <p:sldLayoutId id="2147483692" r:id="rId3"/>
    <p:sldLayoutId id="2147483691" r:id="rId4"/>
    <p:sldLayoutId id="2147483690" r:id="rId5"/>
    <p:sldLayoutId id="2147483689" r:id="rId6"/>
    <p:sldLayoutId id="2147483688" r:id="rId7"/>
    <p:sldLayoutId id="2147483687" r:id="rId8"/>
    <p:sldLayoutId id="2147483686" r:id="rId9"/>
    <p:sldLayoutId id="2147483685" r:id="rId10"/>
    <p:sldLayoutId id="214748368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25"/>
            <a:ext cx="8101013" cy="26003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7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«Поклонимся Великим тем годам…»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i="1" dirty="0" smtClean="0">
                <a:latin typeface="Book Antiqua" pitchFamily="18" charset="0"/>
              </a:rPr>
              <a:t>(Патриотизм и духовность</a:t>
            </a:r>
            <a:br>
              <a:rPr lang="ru-RU" sz="4000" i="1" dirty="0" smtClean="0">
                <a:latin typeface="Book Antiqua" pitchFamily="18" charset="0"/>
              </a:rPr>
            </a:br>
            <a:r>
              <a:rPr lang="ru-RU" sz="4000" i="1" dirty="0" smtClean="0">
                <a:latin typeface="Book Antiqua" pitchFamily="18" charset="0"/>
              </a:rPr>
              <a:t> в военные годы)</a:t>
            </a:r>
            <a:endParaRPr lang="ru-RU" i="1" dirty="0"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15063" y="3857625"/>
            <a:ext cx="2643187" cy="2000250"/>
          </a:xfrm>
        </p:spPr>
        <p:txBody>
          <a:bodyPr rtlCol="0">
            <a:normAutofit fontScale="77500" lnSpcReduction="20000"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 smtClean="0">
                <a:latin typeface="Book Antiqua" pitchFamily="18" charset="0"/>
              </a:rPr>
              <a:t>Подготовила: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 smtClean="0">
                <a:latin typeface="Book Antiqua" pitchFamily="18" charset="0"/>
              </a:rPr>
              <a:t> учитель </a:t>
            </a:r>
            <a:r>
              <a:rPr lang="ru-RU" i="1" dirty="0" err="1" smtClean="0">
                <a:latin typeface="Book Antiqua" pitchFamily="18" charset="0"/>
              </a:rPr>
              <a:t>кубановедения</a:t>
            </a:r>
            <a:r>
              <a:rPr lang="ru-RU" i="1" dirty="0" smtClean="0">
                <a:latin typeface="Book Antiqua" pitchFamily="18" charset="0"/>
              </a:rPr>
              <a:t>  МОБУСОШ №7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 smtClean="0">
                <a:latin typeface="Book Antiqua" pitchFamily="18" charset="0"/>
              </a:rPr>
              <a:t>Носенко Е.Н.</a:t>
            </a:r>
            <a:endParaRPr lang="ru-RU" i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b="1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Гирлянда Памяти</a:t>
            </a:r>
            <a:endParaRPr lang="ru-RU" sz="4800" b="1" i="1" dirty="0">
              <a:solidFill>
                <a:srgbClr val="66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pic>
        <p:nvPicPr>
          <p:cNvPr id="26626" name="Содержимое 3" descr="IMG_790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77925" y="1600200"/>
            <a:ext cx="6788150" cy="45259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b="1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Слово казака…</a:t>
            </a:r>
            <a:endParaRPr lang="ru-RU" sz="4800" b="1" i="1" dirty="0">
              <a:solidFill>
                <a:srgbClr val="66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pic>
        <p:nvPicPr>
          <p:cNvPr id="27650" name="Содержимое 3" descr="IMG_7968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77925" y="1600200"/>
            <a:ext cx="6788150" cy="452596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313" y="285750"/>
            <a:ext cx="7786687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b="1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Защитники Отечества</a:t>
            </a:r>
            <a:endParaRPr lang="ru-RU" sz="4800" b="1" i="1" dirty="0">
              <a:solidFill>
                <a:srgbClr val="66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pic>
        <p:nvPicPr>
          <p:cNvPr id="28674" name="Содержимое 3" descr="IMG_7977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71625" y="1643063"/>
            <a:ext cx="6788150" cy="452596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b="1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Бессмертный полк</a:t>
            </a:r>
            <a:endParaRPr lang="ru-RU" sz="4800" b="1" i="1" dirty="0">
              <a:solidFill>
                <a:srgbClr val="66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pic>
        <p:nvPicPr>
          <p:cNvPr id="29698" name="Содержимое 3" descr="IMG_7917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77925" y="1600200"/>
            <a:ext cx="6788150" cy="45259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Помним, гордимся</Template>
  <TotalTime>7</TotalTime>
  <Words>25</Words>
  <PresentationFormat>Экран (4:3)</PresentationFormat>
  <Paragraphs>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Calibri</vt:lpstr>
      <vt:lpstr>Arial</vt:lpstr>
      <vt:lpstr>Book Antiqua</vt:lpstr>
      <vt:lpstr>1_Тема Office</vt:lpstr>
      <vt:lpstr>Тема Office</vt:lpstr>
      <vt:lpstr>«Поклонимся Великим тем годам…» (Патриотизм и духовность  в военные годы)</vt:lpstr>
      <vt:lpstr>Гирлянда Памяти</vt:lpstr>
      <vt:lpstr>Слово казака…</vt:lpstr>
      <vt:lpstr>Защитники Отечества</vt:lpstr>
      <vt:lpstr>Бессмертный полк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«Поклонимся Великим тем годам…» (Патриотизм и духовность  в военные годы)</dc:title>
  <cp:lastModifiedBy>Вьюнова Наталья Николаевна</cp:lastModifiedBy>
  <cp:revision>3</cp:revision>
  <dcterms:modified xsi:type="dcterms:W3CDTF">2015-05-29T10:05:37Z</dcterms:modified>
</cp:coreProperties>
</file>